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0425" cy="43200638"/>
  <p:notesSz cx="6858000" cy="9144000"/>
  <p:defaultTextStyle>
    <a:defPPr>
      <a:defRPr lang="pt-BR"/>
    </a:defPPr>
    <a:lvl1pPr marL="0" algn="l" defTabSz="4114018" rtl="0" eaLnBrk="1" latinLnBrk="0" hangingPunct="1">
      <a:defRPr sz="8062" kern="1200">
        <a:solidFill>
          <a:schemeClr val="tx1"/>
        </a:solidFill>
        <a:latin typeface="+mn-lt"/>
        <a:ea typeface="+mn-ea"/>
        <a:cs typeface="+mn-cs"/>
      </a:defRPr>
    </a:lvl1pPr>
    <a:lvl2pPr marL="2057009" algn="l" defTabSz="4114018" rtl="0" eaLnBrk="1" latinLnBrk="0" hangingPunct="1">
      <a:defRPr sz="8062" kern="1200">
        <a:solidFill>
          <a:schemeClr val="tx1"/>
        </a:solidFill>
        <a:latin typeface="+mn-lt"/>
        <a:ea typeface="+mn-ea"/>
        <a:cs typeface="+mn-cs"/>
      </a:defRPr>
    </a:lvl2pPr>
    <a:lvl3pPr marL="4114018" algn="l" defTabSz="4114018" rtl="0" eaLnBrk="1" latinLnBrk="0" hangingPunct="1">
      <a:defRPr sz="8062" kern="1200">
        <a:solidFill>
          <a:schemeClr val="tx1"/>
        </a:solidFill>
        <a:latin typeface="+mn-lt"/>
        <a:ea typeface="+mn-ea"/>
        <a:cs typeface="+mn-cs"/>
      </a:defRPr>
    </a:lvl3pPr>
    <a:lvl4pPr marL="6171027" algn="l" defTabSz="4114018" rtl="0" eaLnBrk="1" latinLnBrk="0" hangingPunct="1">
      <a:defRPr sz="8062" kern="1200">
        <a:solidFill>
          <a:schemeClr val="tx1"/>
        </a:solidFill>
        <a:latin typeface="+mn-lt"/>
        <a:ea typeface="+mn-ea"/>
        <a:cs typeface="+mn-cs"/>
      </a:defRPr>
    </a:lvl4pPr>
    <a:lvl5pPr marL="8228035" algn="l" defTabSz="4114018" rtl="0" eaLnBrk="1" latinLnBrk="0" hangingPunct="1">
      <a:defRPr sz="8062" kern="1200">
        <a:solidFill>
          <a:schemeClr val="tx1"/>
        </a:solidFill>
        <a:latin typeface="+mn-lt"/>
        <a:ea typeface="+mn-ea"/>
        <a:cs typeface="+mn-cs"/>
      </a:defRPr>
    </a:lvl5pPr>
    <a:lvl6pPr marL="10285045" algn="l" defTabSz="4114018" rtl="0" eaLnBrk="1" latinLnBrk="0" hangingPunct="1">
      <a:defRPr sz="8062" kern="1200">
        <a:solidFill>
          <a:schemeClr val="tx1"/>
        </a:solidFill>
        <a:latin typeface="+mn-lt"/>
        <a:ea typeface="+mn-ea"/>
        <a:cs typeface="+mn-cs"/>
      </a:defRPr>
    </a:lvl6pPr>
    <a:lvl7pPr marL="12342053" algn="l" defTabSz="4114018" rtl="0" eaLnBrk="1" latinLnBrk="0" hangingPunct="1">
      <a:defRPr sz="8062" kern="1200">
        <a:solidFill>
          <a:schemeClr val="tx1"/>
        </a:solidFill>
        <a:latin typeface="+mn-lt"/>
        <a:ea typeface="+mn-ea"/>
        <a:cs typeface="+mn-cs"/>
      </a:defRPr>
    </a:lvl7pPr>
    <a:lvl8pPr marL="14399063" algn="l" defTabSz="4114018" rtl="0" eaLnBrk="1" latinLnBrk="0" hangingPunct="1">
      <a:defRPr sz="8062" kern="1200">
        <a:solidFill>
          <a:schemeClr val="tx1"/>
        </a:solidFill>
        <a:latin typeface="+mn-lt"/>
        <a:ea typeface="+mn-ea"/>
        <a:cs typeface="+mn-cs"/>
      </a:defRPr>
    </a:lvl8pPr>
    <a:lvl9pPr marL="16456071" algn="l" defTabSz="4114018" rtl="0" eaLnBrk="1" latinLnBrk="0" hangingPunct="1">
      <a:defRPr sz="806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8C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88"/>
    <p:restoredTop sz="94699"/>
  </p:normalViewPr>
  <p:slideViewPr>
    <p:cSldViewPr>
      <p:cViewPr varScale="1">
        <p:scale>
          <a:sx n="26" d="100"/>
          <a:sy n="26" d="100"/>
        </p:scale>
        <p:origin x="4912" y="312"/>
      </p:cViewPr>
      <p:guideLst>
        <p:guide orient="horz" pos="13607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B14D-011A-4BBA-85D0-04054E8098FB}" type="datetimeFigureOut">
              <a:rPr lang="pt-BR" smtClean="0"/>
              <a:t>12/04/2024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EB63-EF36-458A-AD28-B739243092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9852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440022" y="1730029"/>
            <a:ext cx="25920383" cy="7200106"/>
          </a:xfrm>
          <a:prstGeom prst="rect">
            <a:avLst/>
          </a:prstGeom>
        </p:spPr>
        <p:txBody>
          <a:bodyPr vert="horz" lIns="326587" tIns="163294" rIns="326587" bIns="163294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022" y="10080153"/>
            <a:ext cx="25920383" cy="28510424"/>
          </a:xfrm>
          <a:prstGeom prst="rect">
            <a:avLst/>
          </a:prstGeom>
        </p:spPr>
        <p:txBody>
          <a:bodyPr vert="horz" lIns="326587" tIns="163294" rIns="326587" bIns="163294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440022" y="40040595"/>
            <a:ext cx="6720099" cy="2300034"/>
          </a:xfrm>
          <a:prstGeom prst="rect">
            <a:avLst/>
          </a:prstGeom>
        </p:spPr>
        <p:txBody>
          <a:bodyPr vert="horz" lIns="326587" tIns="163294" rIns="326587" bIns="163294" rtlCol="0" anchor="ctr"/>
          <a:lstStyle>
            <a:lvl1pPr algn="l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8B14D-011A-4BBA-85D0-04054E8098FB}" type="datetimeFigureOut">
              <a:rPr lang="pt-BR" smtClean="0"/>
              <a:t>12/04/2024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9840146" y="40040595"/>
            <a:ext cx="9120134" cy="2300034"/>
          </a:xfrm>
          <a:prstGeom prst="rect">
            <a:avLst/>
          </a:prstGeom>
        </p:spPr>
        <p:txBody>
          <a:bodyPr vert="horz" lIns="326587" tIns="163294" rIns="326587" bIns="163294" rtlCol="0" anchor="ctr"/>
          <a:lstStyle>
            <a:lvl1pPr algn="ctr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0640305" y="40040595"/>
            <a:ext cx="6720099" cy="2300034"/>
          </a:xfrm>
          <a:prstGeom prst="rect">
            <a:avLst/>
          </a:prstGeom>
        </p:spPr>
        <p:txBody>
          <a:bodyPr vert="horz" lIns="326587" tIns="163294" rIns="326587" bIns="163294" rtlCol="0" anchor="ctr"/>
          <a:lstStyle>
            <a:lvl1pPr algn="r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6EB63-EF36-458A-AD28-B739243092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591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3265871" rtl="0" eaLnBrk="1" latinLnBrk="0" hangingPunct="1">
        <a:spcBef>
          <a:spcPct val="0"/>
        </a:spcBef>
        <a:buNone/>
        <a:defRPr sz="1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702" indent="-1224702" algn="l" defTabSz="3265871" rtl="0" eaLnBrk="1" latinLnBrk="0" hangingPunct="1">
        <a:spcBef>
          <a:spcPct val="20000"/>
        </a:spcBef>
        <a:buFont typeface="Arial" panose="020B0604020202020204" pitchFamily="34" charset="0"/>
        <a:buChar char="•"/>
        <a:defRPr sz="11400" kern="1200">
          <a:solidFill>
            <a:schemeClr val="tx1"/>
          </a:solidFill>
          <a:latin typeface="+mn-lt"/>
          <a:ea typeface="+mn-ea"/>
          <a:cs typeface="+mn-cs"/>
        </a:defRPr>
      </a:lvl1pPr>
      <a:lvl2pPr marL="2653520" indent="-1020585" algn="l" defTabSz="3265871" rtl="0" eaLnBrk="1" latinLnBrk="0" hangingPunct="1">
        <a:spcBef>
          <a:spcPct val="20000"/>
        </a:spcBef>
        <a:buFont typeface="Arial" panose="020B0604020202020204" pitchFamily="34" charset="0"/>
        <a:buChar char="–"/>
        <a:defRPr sz="10000" kern="1200">
          <a:solidFill>
            <a:schemeClr val="tx1"/>
          </a:solidFill>
          <a:latin typeface="+mn-lt"/>
          <a:ea typeface="+mn-ea"/>
          <a:cs typeface="+mn-cs"/>
        </a:defRPr>
      </a:lvl2pPr>
      <a:lvl3pPr marL="4082339" indent="-816468" algn="l" defTabSz="3265871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5715274" indent="-816468" algn="l" defTabSz="3265871" rtl="0" eaLnBrk="1" latinLnBrk="0" hangingPunct="1">
        <a:spcBef>
          <a:spcPct val="20000"/>
        </a:spcBef>
        <a:buFont typeface="Arial" panose="020B0604020202020204" pitchFamily="34" charset="0"/>
        <a:buChar char="–"/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348210" indent="-816468" algn="l" defTabSz="3265871" rtl="0" eaLnBrk="1" latinLnBrk="0" hangingPunct="1">
        <a:spcBef>
          <a:spcPct val="20000"/>
        </a:spcBef>
        <a:buFont typeface="Arial" panose="020B0604020202020204" pitchFamily="34" charset="0"/>
        <a:buChar char="»"/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8981145" indent="-816468" algn="l" defTabSz="3265871" rtl="0" eaLnBrk="1" latinLnBrk="0" hangingPunct="1">
        <a:spcBef>
          <a:spcPct val="20000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614081" indent="-816468" algn="l" defTabSz="3265871" rtl="0" eaLnBrk="1" latinLnBrk="0" hangingPunct="1">
        <a:spcBef>
          <a:spcPct val="20000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7016" indent="-816468" algn="l" defTabSz="3265871" rtl="0" eaLnBrk="1" latinLnBrk="0" hangingPunct="1">
        <a:spcBef>
          <a:spcPct val="20000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3879952" indent="-816468" algn="l" defTabSz="3265871" rtl="0" eaLnBrk="1" latinLnBrk="0" hangingPunct="1">
        <a:spcBef>
          <a:spcPct val="20000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265871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632936" algn="l" defTabSz="3265871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265871" algn="l" defTabSz="3265871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898807" algn="l" defTabSz="3265871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531742" algn="l" defTabSz="3265871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164678" algn="l" defTabSz="3265871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797613" algn="l" defTabSz="3265871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430549" algn="l" defTabSz="3265871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3063484" algn="l" defTabSz="3265871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808978" y="7992400"/>
            <a:ext cx="23328538" cy="78393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>
              <a:lnSpc>
                <a:spcPct val="107000"/>
              </a:lnSpc>
              <a:tabLst>
                <a:tab pos="2430780" algn="l"/>
              </a:tabLst>
            </a:pPr>
            <a:r>
              <a:rPr lang="pt-BR" sz="4200" b="1" dirty="0">
                <a:latin typeface="Arial" panose="020B0604020202020204" pitchFamily="34" charset="0"/>
                <a:ea typeface="Calibri" panose="020F0502020204030204" pitchFamily="34" charset="0"/>
              </a:rPr>
              <a:t>Autor</a:t>
            </a:r>
            <a:r>
              <a:rPr lang="pt-BR" sz="4200" b="1" baseline="30000" dirty="0">
                <a:latin typeface="Arial" panose="020B0604020202020204" pitchFamily="34" charset="0"/>
                <a:ea typeface="Calibri" panose="020F0502020204030204" pitchFamily="34" charset="0"/>
              </a:rPr>
              <a:t>1</a:t>
            </a:r>
            <a:r>
              <a:rPr lang="pt-BR" sz="4200" b="1" dirty="0">
                <a:latin typeface="Arial" panose="020B0604020202020204" pitchFamily="34" charset="0"/>
                <a:ea typeface="Calibri" panose="020F0502020204030204" pitchFamily="34" charset="0"/>
              </a:rPr>
              <a:t>; Autor</a:t>
            </a:r>
            <a:r>
              <a:rPr lang="pt-BR" sz="4200" b="1" baseline="30000" dirty="0">
                <a:latin typeface="Arial" panose="020B0604020202020204" pitchFamily="34" charset="0"/>
                <a:ea typeface="Calibri" panose="020F0502020204030204" pitchFamily="34" charset="0"/>
              </a:rPr>
              <a:t>2</a:t>
            </a:r>
            <a:r>
              <a:rPr lang="pt-BR" sz="4200" b="1" dirty="0">
                <a:latin typeface="Arial" panose="020B0604020202020204" pitchFamily="34" charset="0"/>
                <a:ea typeface="Calibri" panose="020F0502020204030204" pitchFamily="34" charset="0"/>
              </a:rPr>
              <a:t>; Autor</a:t>
            </a:r>
            <a:r>
              <a:rPr lang="pt-BR" sz="4200" b="1" baseline="30000" dirty="0"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pt-BR" sz="4200" b="1" dirty="0">
                <a:latin typeface="Arial" panose="020B0604020202020204" pitchFamily="34" charset="0"/>
                <a:ea typeface="Calibri" panose="020F0502020204030204" pitchFamily="34" charset="0"/>
              </a:rPr>
              <a:t>; Autor</a:t>
            </a:r>
            <a:r>
              <a:rPr lang="pt-BR" sz="4200" b="1" baseline="30000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endParaRPr lang="pt-BR" sz="4200" baseline="300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95C55B4-4FC9-3545-830D-65DB497B2A7F}"/>
              </a:ext>
            </a:extLst>
          </p:cNvPr>
          <p:cNvSpPr txBox="1"/>
          <p:nvPr/>
        </p:nvSpPr>
        <p:spPr>
          <a:xfrm>
            <a:off x="5444837" y="6190607"/>
            <a:ext cx="18503154" cy="103487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5234" tIns="55234" rIns="55234" bIns="55234" numCol="1" spcCol="38100" rtlCol="0" anchor="t">
            <a:spAutoFit/>
          </a:bodyPr>
          <a:lstStyle/>
          <a:p>
            <a:pPr algn="ctr" latinLnBrk="1" hangingPunct="0"/>
            <a:r>
              <a:rPr lang="en-US" sz="6000" b="1" dirty="0">
                <a:latin typeface="Arial" panose="020B0604020202020204" pitchFamily="34" charset="0"/>
                <a:ea typeface="Tahoma" panose="020B0604030504040204" pitchFamily="34" charset="0"/>
                <a:cs typeface="Calibri" panose="020F0502020204030204" pitchFamily="34" charset="0"/>
                <a:sym typeface="Verdana"/>
              </a:rPr>
              <a:t>TÍTULO DO TRABALHO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B91A2C2D-59DC-D642-9966-4EA8CFA6DEB7}"/>
              </a:ext>
            </a:extLst>
          </p:cNvPr>
          <p:cNvSpPr/>
          <p:nvPr/>
        </p:nvSpPr>
        <p:spPr>
          <a:xfrm>
            <a:off x="2677963" y="11491241"/>
            <a:ext cx="89349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 hangingPunct="0"/>
            <a:r>
              <a:rPr lang="pt-BR" sz="5400" b="1" dirty="0">
                <a:solidFill>
                  <a:srgbClr val="7030A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INTRODUÇÃO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B91A2C2D-59DC-D642-9966-4EA8CFA6DEB7}"/>
              </a:ext>
            </a:extLst>
          </p:cNvPr>
          <p:cNvSpPr/>
          <p:nvPr/>
        </p:nvSpPr>
        <p:spPr>
          <a:xfrm>
            <a:off x="14817434" y="11487515"/>
            <a:ext cx="89349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latinLnBrk="1" hangingPunct="0"/>
            <a:r>
              <a:rPr lang="pt-BR" sz="5400" b="1" dirty="0">
                <a:solidFill>
                  <a:srgbClr val="7030A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RESULTADOS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B91A2C2D-59DC-D642-9966-4EA8CFA6DEB7}"/>
              </a:ext>
            </a:extLst>
          </p:cNvPr>
          <p:cNvSpPr/>
          <p:nvPr/>
        </p:nvSpPr>
        <p:spPr>
          <a:xfrm>
            <a:off x="2662908" y="17567291"/>
            <a:ext cx="89349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latinLnBrk="1" hangingPunct="0"/>
            <a:r>
              <a:rPr lang="pt-BR" sz="5400" b="1" dirty="0">
                <a:solidFill>
                  <a:srgbClr val="7030A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OBJETIVOS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B91A2C2D-59DC-D642-9966-4EA8CFA6DEB7}"/>
              </a:ext>
            </a:extLst>
          </p:cNvPr>
          <p:cNvSpPr/>
          <p:nvPr/>
        </p:nvSpPr>
        <p:spPr>
          <a:xfrm>
            <a:off x="14782457" y="20461650"/>
            <a:ext cx="89349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latinLnBrk="1" hangingPunct="0"/>
            <a:r>
              <a:rPr lang="pt-BR" sz="4800" b="1" dirty="0">
                <a:solidFill>
                  <a:srgbClr val="7030A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CONCLUSÃO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C933D6EE-439B-E94B-B596-8D8D3D7749D0}"/>
              </a:ext>
            </a:extLst>
          </p:cNvPr>
          <p:cNvSpPr txBox="1"/>
          <p:nvPr/>
        </p:nvSpPr>
        <p:spPr>
          <a:xfrm>
            <a:off x="2680545" y="18604692"/>
            <a:ext cx="10439106" cy="624786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720000" rtlCol="0" anchor="ctr">
            <a:spAutoFit/>
          </a:bodyPr>
          <a:lstStyle/>
          <a:p>
            <a:pPr algn="just" latinLnBrk="1" hangingPunct="0"/>
            <a:r>
              <a:rPr lang="pt-BR" sz="4000" dirty="0" err="1">
                <a:latin typeface="Arial" panose="020B0604020202020204" pitchFamily="34" charset="0"/>
              </a:rPr>
              <a:t>Lorem</a:t>
            </a:r>
            <a:r>
              <a:rPr lang="pt-BR" sz="4000" dirty="0">
                <a:latin typeface="Arial" panose="020B0604020202020204" pitchFamily="34" charset="0"/>
              </a:rPr>
              <a:t> ipsum </a:t>
            </a:r>
            <a:r>
              <a:rPr lang="pt-BR" sz="4000" dirty="0" err="1">
                <a:latin typeface="Arial" panose="020B0604020202020204" pitchFamily="34" charset="0"/>
              </a:rPr>
              <a:t>dolor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sit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amet</a:t>
            </a:r>
            <a:r>
              <a:rPr lang="pt-BR" sz="4000" dirty="0">
                <a:latin typeface="Arial" panose="020B0604020202020204" pitchFamily="34" charset="0"/>
              </a:rPr>
              <a:t>, </a:t>
            </a:r>
            <a:r>
              <a:rPr lang="pt-BR" sz="4000" dirty="0" err="1">
                <a:latin typeface="Arial" panose="020B0604020202020204" pitchFamily="34" charset="0"/>
              </a:rPr>
              <a:t>consectetur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adipiscing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elit</a:t>
            </a:r>
            <a:r>
              <a:rPr lang="pt-BR" sz="4000" dirty="0">
                <a:latin typeface="Arial" panose="020B0604020202020204" pitchFamily="34" charset="0"/>
              </a:rPr>
              <a:t>, </a:t>
            </a:r>
            <a:r>
              <a:rPr lang="pt-BR" sz="4000" dirty="0" err="1">
                <a:latin typeface="Arial" panose="020B0604020202020204" pitchFamily="34" charset="0"/>
              </a:rPr>
              <a:t>sed</a:t>
            </a:r>
            <a:r>
              <a:rPr lang="pt-BR" sz="4000" dirty="0">
                <a:latin typeface="Arial" panose="020B0604020202020204" pitchFamily="34" charset="0"/>
              </a:rPr>
              <a:t> do </a:t>
            </a:r>
            <a:r>
              <a:rPr lang="pt-BR" sz="4000" dirty="0" err="1">
                <a:latin typeface="Arial" panose="020B0604020202020204" pitchFamily="34" charset="0"/>
              </a:rPr>
              <a:t>eiusmod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tempor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incididunt</a:t>
            </a:r>
            <a:r>
              <a:rPr lang="pt-BR" sz="4000" dirty="0">
                <a:latin typeface="Arial" panose="020B0604020202020204" pitchFamily="34" charset="0"/>
              </a:rPr>
              <a:t> ut labore et </a:t>
            </a:r>
            <a:r>
              <a:rPr lang="pt-BR" sz="4000" dirty="0" err="1">
                <a:latin typeface="Arial" panose="020B0604020202020204" pitchFamily="34" charset="0"/>
              </a:rPr>
              <a:t>dolore</a:t>
            </a:r>
            <a:r>
              <a:rPr lang="pt-BR" sz="4000" dirty="0">
                <a:latin typeface="Arial" panose="020B0604020202020204" pitchFamily="34" charset="0"/>
              </a:rPr>
              <a:t> magna </a:t>
            </a:r>
            <a:r>
              <a:rPr lang="pt-BR" sz="4000" dirty="0" err="1">
                <a:latin typeface="Arial" panose="020B0604020202020204" pitchFamily="34" charset="0"/>
              </a:rPr>
              <a:t>aliqua</a:t>
            </a:r>
            <a:r>
              <a:rPr lang="pt-BR" sz="4000" dirty="0">
                <a:latin typeface="Arial" panose="020B0604020202020204" pitchFamily="34" charset="0"/>
              </a:rPr>
              <a:t>. Ut </a:t>
            </a:r>
            <a:r>
              <a:rPr lang="pt-BR" sz="4000" dirty="0" err="1">
                <a:latin typeface="Arial" panose="020B0604020202020204" pitchFamily="34" charset="0"/>
              </a:rPr>
              <a:t>enim</a:t>
            </a:r>
            <a:r>
              <a:rPr lang="pt-BR" sz="4000" dirty="0">
                <a:latin typeface="Arial" panose="020B0604020202020204" pitchFamily="34" charset="0"/>
              </a:rPr>
              <a:t> ad </a:t>
            </a:r>
            <a:r>
              <a:rPr lang="pt-BR" sz="4000" dirty="0" err="1">
                <a:latin typeface="Arial" panose="020B0604020202020204" pitchFamily="34" charset="0"/>
              </a:rPr>
              <a:t>minim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veniam</a:t>
            </a:r>
            <a:r>
              <a:rPr lang="pt-BR" sz="4000" dirty="0">
                <a:latin typeface="Arial" panose="020B0604020202020204" pitchFamily="34" charset="0"/>
              </a:rPr>
              <a:t>, quis </a:t>
            </a:r>
            <a:r>
              <a:rPr lang="pt-BR" sz="4000" dirty="0" err="1">
                <a:latin typeface="Arial" panose="020B0604020202020204" pitchFamily="34" charset="0"/>
              </a:rPr>
              <a:t>nostrud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exercitation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ullamco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laboris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nisi</a:t>
            </a:r>
            <a:r>
              <a:rPr lang="pt-BR" sz="4000" dirty="0">
                <a:latin typeface="Arial" panose="020B0604020202020204" pitchFamily="34" charset="0"/>
              </a:rPr>
              <a:t> ut </a:t>
            </a:r>
            <a:r>
              <a:rPr lang="pt-BR" sz="4000" dirty="0" err="1">
                <a:latin typeface="Arial" panose="020B0604020202020204" pitchFamily="34" charset="0"/>
              </a:rPr>
              <a:t>aliquip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ex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ea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commodo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consequat</a:t>
            </a:r>
            <a:r>
              <a:rPr lang="pt-BR" sz="4000" dirty="0">
                <a:latin typeface="Arial" panose="020B0604020202020204" pitchFamily="34" charset="0"/>
              </a:rPr>
              <a:t>. </a:t>
            </a:r>
            <a:r>
              <a:rPr lang="pt-BR" sz="4000" dirty="0" err="1">
                <a:latin typeface="Arial" panose="020B0604020202020204" pitchFamily="34" charset="0"/>
              </a:rPr>
              <a:t>Duis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aute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irure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dolor</a:t>
            </a:r>
            <a:r>
              <a:rPr lang="pt-BR" sz="4000" dirty="0">
                <a:latin typeface="Arial" panose="020B0604020202020204" pitchFamily="34" charset="0"/>
              </a:rPr>
              <a:t> in </a:t>
            </a:r>
            <a:r>
              <a:rPr lang="pt-BR" sz="4000" dirty="0" err="1">
                <a:latin typeface="Arial" panose="020B0604020202020204" pitchFamily="34" charset="0"/>
              </a:rPr>
              <a:t>reprehenderit</a:t>
            </a:r>
            <a:r>
              <a:rPr lang="pt-BR" sz="4000" dirty="0">
                <a:latin typeface="Arial" panose="020B0604020202020204" pitchFamily="34" charset="0"/>
              </a:rPr>
              <a:t> in </a:t>
            </a:r>
            <a:r>
              <a:rPr lang="pt-BR" sz="4000" dirty="0" err="1">
                <a:latin typeface="Arial" panose="020B0604020202020204" pitchFamily="34" charset="0"/>
              </a:rPr>
              <a:t>voluptate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velit</a:t>
            </a:r>
            <a:r>
              <a:rPr lang="pt-BR" sz="4000" dirty="0">
                <a:latin typeface="Arial" panose="020B0604020202020204" pitchFamily="34" charset="0"/>
              </a:rPr>
              <a:t> esse </a:t>
            </a:r>
            <a:r>
              <a:rPr lang="pt-BR" sz="4000" dirty="0" err="1">
                <a:latin typeface="Arial" panose="020B0604020202020204" pitchFamily="34" charset="0"/>
              </a:rPr>
              <a:t>cillum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dolore</a:t>
            </a:r>
            <a:r>
              <a:rPr lang="pt-BR" sz="4000" dirty="0">
                <a:latin typeface="Arial" panose="020B0604020202020204" pitchFamily="34" charset="0"/>
              </a:rPr>
              <a:t> eu </a:t>
            </a:r>
            <a:r>
              <a:rPr lang="pt-BR" sz="4000" dirty="0" err="1">
                <a:latin typeface="Arial" panose="020B0604020202020204" pitchFamily="34" charset="0"/>
              </a:rPr>
              <a:t>fugiat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nulla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pariatur</a:t>
            </a:r>
            <a:r>
              <a:rPr lang="pt-BR" sz="4000" dirty="0">
                <a:latin typeface="Arial" panose="020B0604020202020204" pitchFamily="34" charset="0"/>
              </a:rPr>
              <a:t>. </a:t>
            </a:r>
            <a:r>
              <a:rPr lang="pt-BR" sz="4000" dirty="0" err="1">
                <a:latin typeface="Arial" panose="020B0604020202020204" pitchFamily="34" charset="0"/>
              </a:rPr>
              <a:t>Excepteur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sint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occaecat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cupidatat</a:t>
            </a:r>
            <a:r>
              <a:rPr lang="pt-BR" sz="4000" dirty="0">
                <a:latin typeface="Arial" panose="020B0604020202020204" pitchFamily="34" charset="0"/>
              </a:rPr>
              <a:t> non </a:t>
            </a:r>
            <a:r>
              <a:rPr lang="pt-BR" sz="4000" dirty="0" err="1">
                <a:latin typeface="Arial" panose="020B0604020202020204" pitchFamily="34" charset="0"/>
              </a:rPr>
              <a:t>proident</a:t>
            </a:r>
            <a:r>
              <a:rPr lang="pt-BR" sz="4000" dirty="0">
                <a:latin typeface="Arial" panose="020B0604020202020204" pitchFamily="34" charset="0"/>
              </a:rPr>
              <a:t>, sunt in culpa </a:t>
            </a:r>
            <a:r>
              <a:rPr lang="pt-BR" sz="4000" dirty="0" err="1">
                <a:latin typeface="Arial" panose="020B0604020202020204" pitchFamily="34" charset="0"/>
              </a:rPr>
              <a:t>qui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officia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deserunt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mollit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anim</a:t>
            </a:r>
            <a:r>
              <a:rPr lang="pt-BR" sz="4000" dirty="0">
                <a:latin typeface="Arial" panose="020B0604020202020204" pitchFamily="34" charset="0"/>
              </a:rPr>
              <a:t> id</a:t>
            </a:r>
            <a:endParaRPr lang="pt-BR" sz="40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C933D6EE-439B-E94B-B596-8D8D3D7749D0}"/>
              </a:ext>
            </a:extLst>
          </p:cNvPr>
          <p:cNvSpPr txBox="1"/>
          <p:nvPr/>
        </p:nvSpPr>
        <p:spPr>
          <a:xfrm>
            <a:off x="14782457" y="21343648"/>
            <a:ext cx="10439106" cy="624786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720000" rtlCol="0" anchor="ctr">
            <a:spAutoFit/>
          </a:bodyPr>
          <a:lstStyle/>
          <a:p>
            <a:pPr algn="just" latinLnBrk="1" hangingPunct="0"/>
            <a:r>
              <a:rPr lang="pt-BR" sz="4000" dirty="0" err="1">
                <a:latin typeface="Arial" panose="020B0604020202020204" pitchFamily="34" charset="0"/>
              </a:rPr>
              <a:t>Lorem</a:t>
            </a:r>
            <a:r>
              <a:rPr lang="pt-BR" sz="4000" dirty="0">
                <a:latin typeface="Arial" panose="020B0604020202020204" pitchFamily="34" charset="0"/>
              </a:rPr>
              <a:t> ipsum </a:t>
            </a:r>
            <a:r>
              <a:rPr lang="pt-BR" sz="4000" dirty="0" err="1">
                <a:latin typeface="Arial" panose="020B0604020202020204" pitchFamily="34" charset="0"/>
              </a:rPr>
              <a:t>dolor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sit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amet</a:t>
            </a:r>
            <a:r>
              <a:rPr lang="pt-BR" sz="4000" dirty="0">
                <a:latin typeface="Arial" panose="020B0604020202020204" pitchFamily="34" charset="0"/>
              </a:rPr>
              <a:t>, </a:t>
            </a:r>
            <a:r>
              <a:rPr lang="pt-BR" sz="4000" dirty="0" err="1">
                <a:latin typeface="Arial" panose="020B0604020202020204" pitchFamily="34" charset="0"/>
              </a:rPr>
              <a:t>consectetur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adipiscing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elit</a:t>
            </a:r>
            <a:r>
              <a:rPr lang="pt-BR" sz="4000" dirty="0">
                <a:latin typeface="Arial" panose="020B0604020202020204" pitchFamily="34" charset="0"/>
              </a:rPr>
              <a:t>, </a:t>
            </a:r>
            <a:r>
              <a:rPr lang="pt-BR" sz="4000" dirty="0" err="1">
                <a:latin typeface="Arial" panose="020B0604020202020204" pitchFamily="34" charset="0"/>
              </a:rPr>
              <a:t>sed</a:t>
            </a:r>
            <a:r>
              <a:rPr lang="pt-BR" sz="4000" dirty="0">
                <a:latin typeface="Arial" panose="020B0604020202020204" pitchFamily="34" charset="0"/>
              </a:rPr>
              <a:t> do </a:t>
            </a:r>
            <a:r>
              <a:rPr lang="pt-BR" sz="4000" dirty="0" err="1">
                <a:latin typeface="Arial" panose="020B0604020202020204" pitchFamily="34" charset="0"/>
              </a:rPr>
              <a:t>eiusmod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tempor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incididunt</a:t>
            </a:r>
            <a:r>
              <a:rPr lang="pt-BR" sz="4000" dirty="0">
                <a:latin typeface="Arial" panose="020B0604020202020204" pitchFamily="34" charset="0"/>
              </a:rPr>
              <a:t> ut labore et </a:t>
            </a:r>
            <a:r>
              <a:rPr lang="pt-BR" sz="4000" dirty="0" err="1">
                <a:latin typeface="Arial" panose="020B0604020202020204" pitchFamily="34" charset="0"/>
              </a:rPr>
              <a:t>dolore</a:t>
            </a:r>
            <a:r>
              <a:rPr lang="pt-BR" sz="4000" dirty="0">
                <a:latin typeface="Arial" panose="020B0604020202020204" pitchFamily="34" charset="0"/>
              </a:rPr>
              <a:t> magna </a:t>
            </a:r>
            <a:r>
              <a:rPr lang="pt-BR" sz="4000" dirty="0" err="1">
                <a:latin typeface="Arial" panose="020B0604020202020204" pitchFamily="34" charset="0"/>
              </a:rPr>
              <a:t>aliqua</a:t>
            </a:r>
            <a:r>
              <a:rPr lang="pt-BR" sz="4000" dirty="0">
                <a:latin typeface="Arial" panose="020B0604020202020204" pitchFamily="34" charset="0"/>
              </a:rPr>
              <a:t>. Ut </a:t>
            </a:r>
            <a:r>
              <a:rPr lang="pt-BR" sz="4000" dirty="0" err="1">
                <a:latin typeface="Arial" panose="020B0604020202020204" pitchFamily="34" charset="0"/>
              </a:rPr>
              <a:t>enim</a:t>
            </a:r>
            <a:r>
              <a:rPr lang="pt-BR" sz="4000" dirty="0">
                <a:latin typeface="Arial" panose="020B0604020202020204" pitchFamily="34" charset="0"/>
              </a:rPr>
              <a:t> ad </a:t>
            </a:r>
            <a:r>
              <a:rPr lang="pt-BR" sz="4000" dirty="0" err="1">
                <a:latin typeface="Arial" panose="020B0604020202020204" pitchFamily="34" charset="0"/>
              </a:rPr>
              <a:t>minim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veniam</a:t>
            </a:r>
            <a:r>
              <a:rPr lang="pt-BR" sz="4000" dirty="0">
                <a:latin typeface="Arial" panose="020B0604020202020204" pitchFamily="34" charset="0"/>
              </a:rPr>
              <a:t>, quis </a:t>
            </a:r>
            <a:r>
              <a:rPr lang="pt-BR" sz="4000" dirty="0" err="1">
                <a:latin typeface="Arial" panose="020B0604020202020204" pitchFamily="34" charset="0"/>
              </a:rPr>
              <a:t>nostrud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exercitation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ullamco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laboris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nisi</a:t>
            </a:r>
            <a:r>
              <a:rPr lang="pt-BR" sz="4000" dirty="0">
                <a:latin typeface="Arial" panose="020B0604020202020204" pitchFamily="34" charset="0"/>
              </a:rPr>
              <a:t> ut </a:t>
            </a:r>
            <a:r>
              <a:rPr lang="pt-BR" sz="4000" dirty="0" err="1">
                <a:latin typeface="Arial" panose="020B0604020202020204" pitchFamily="34" charset="0"/>
              </a:rPr>
              <a:t>aliquip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ex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ea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commodo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consequat</a:t>
            </a:r>
            <a:r>
              <a:rPr lang="pt-BR" sz="4000" dirty="0">
                <a:latin typeface="Arial" panose="020B0604020202020204" pitchFamily="34" charset="0"/>
              </a:rPr>
              <a:t>. </a:t>
            </a:r>
            <a:r>
              <a:rPr lang="pt-BR" sz="4000" dirty="0" err="1">
                <a:latin typeface="Arial" panose="020B0604020202020204" pitchFamily="34" charset="0"/>
              </a:rPr>
              <a:t>Duis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aute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irure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dolor</a:t>
            </a:r>
            <a:r>
              <a:rPr lang="pt-BR" sz="4000" dirty="0">
                <a:latin typeface="Arial" panose="020B0604020202020204" pitchFamily="34" charset="0"/>
              </a:rPr>
              <a:t> in </a:t>
            </a:r>
            <a:r>
              <a:rPr lang="pt-BR" sz="4000" dirty="0" err="1">
                <a:latin typeface="Arial" panose="020B0604020202020204" pitchFamily="34" charset="0"/>
              </a:rPr>
              <a:t>reprehenderit</a:t>
            </a:r>
            <a:r>
              <a:rPr lang="pt-BR" sz="4000" dirty="0">
                <a:latin typeface="Arial" panose="020B0604020202020204" pitchFamily="34" charset="0"/>
              </a:rPr>
              <a:t> in </a:t>
            </a:r>
            <a:r>
              <a:rPr lang="pt-BR" sz="4000" dirty="0" err="1">
                <a:latin typeface="Arial" panose="020B0604020202020204" pitchFamily="34" charset="0"/>
              </a:rPr>
              <a:t>voluptate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velit</a:t>
            </a:r>
            <a:r>
              <a:rPr lang="pt-BR" sz="4000" dirty="0">
                <a:latin typeface="Arial" panose="020B0604020202020204" pitchFamily="34" charset="0"/>
              </a:rPr>
              <a:t> esse </a:t>
            </a:r>
            <a:r>
              <a:rPr lang="pt-BR" sz="4000" dirty="0" err="1">
                <a:latin typeface="Arial" panose="020B0604020202020204" pitchFamily="34" charset="0"/>
              </a:rPr>
              <a:t>cillum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dolore</a:t>
            </a:r>
            <a:r>
              <a:rPr lang="pt-BR" sz="4000" dirty="0">
                <a:latin typeface="Arial" panose="020B0604020202020204" pitchFamily="34" charset="0"/>
              </a:rPr>
              <a:t> eu </a:t>
            </a:r>
            <a:r>
              <a:rPr lang="pt-BR" sz="4000" dirty="0" err="1">
                <a:latin typeface="Arial" panose="020B0604020202020204" pitchFamily="34" charset="0"/>
              </a:rPr>
              <a:t>fugiat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nulla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pariatur</a:t>
            </a:r>
            <a:r>
              <a:rPr lang="pt-BR" sz="4000" dirty="0">
                <a:latin typeface="Arial" panose="020B0604020202020204" pitchFamily="34" charset="0"/>
              </a:rPr>
              <a:t>. </a:t>
            </a:r>
            <a:r>
              <a:rPr lang="pt-BR" sz="4000" dirty="0" err="1">
                <a:latin typeface="Arial" panose="020B0604020202020204" pitchFamily="34" charset="0"/>
              </a:rPr>
              <a:t>Excepteur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sint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occaecat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cupidatat</a:t>
            </a:r>
            <a:r>
              <a:rPr lang="pt-BR" sz="4000" dirty="0">
                <a:latin typeface="Arial" panose="020B0604020202020204" pitchFamily="34" charset="0"/>
              </a:rPr>
              <a:t> non </a:t>
            </a:r>
            <a:r>
              <a:rPr lang="pt-BR" sz="4000" dirty="0" err="1">
                <a:latin typeface="Arial" panose="020B0604020202020204" pitchFamily="34" charset="0"/>
              </a:rPr>
              <a:t>proident</a:t>
            </a:r>
            <a:r>
              <a:rPr lang="pt-BR" sz="4000" dirty="0">
                <a:latin typeface="Arial" panose="020B0604020202020204" pitchFamily="34" charset="0"/>
              </a:rPr>
              <a:t>, sunt in culpa </a:t>
            </a:r>
            <a:r>
              <a:rPr lang="pt-BR" sz="4000" dirty="0" err="1">
                <a:latin typeface="Arial" panose="020B0604020202020204" pitchFamily="34" charset="0"/>
              </a:rPr>
              <a:t>qui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officia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deserunt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mollit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anim</a:t>
            </a:r>
            <a:r>
              <a:rPr lang="pt-BR" sz="4000" dirty="0">
                <a:latin typeface="Arial" panose="020B0604020202020204" pitchFamily="34" charset="0"/>
              </a:rPr>
              <a:t> id est </a:t>
            </a:r>
            <a:r>
              <a:rPr lang="pt-BR" sz="4000" dirty="0" err="1">
                <a:latin typeface="Arial" panose="020B0604020202020204" pitchFamily="34" charset="0"/>
              </a:rPr>
              <a:t>laborum</a:t>
            </a:r>
            <a:r>
              <a:rPr lang="pt-BR" sz="4000" dirty="0">
                <a:latin typeface="Arial" panose="020B0604020202020204" pitchFamily="34" charset="0"/>
              </a:rPr>
              <a:t>.</a:t>
            </a:r>
            <a:endParaRPr lang="pt-BR" sz="40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B91A2C2D-59DC-D642-9966-4EA8CFA6DEB7}"/>
              </a:ext>
            </a:extLst>
          </p:cNvPr>
          <p:cNvSpPr/>
          <p:nvPr/>
        </p:nvSpPr>
        <p:spPr>
          <a:xfrm>
            <a:off x="2662908" y="25687797"/>
            <a:ext cx="89349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latinLnBrk="1" hangingPunct="0"/>
            <a:r>
              <a:rPr lang="pt-BR" sz="5400" b="1" dirty="0">
                <a:solidFill>
                  <a:srgbClr val="7030A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MÉTODO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B91A2C2D-59DC-D642-9966-4EA8CFA6DEB7}"/>
              </a:ext>
            </a:extLst>
          </p:cNvPr>
          <p:cNvSpPr/>
          <p:nvPr/>
        </p:nvSpPr>
        <p:spPr>
          <a:xfrm>
            <a:off x="14782456" y="28412385"/>
            <a:ext cx="89349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latinLnBrk="1" hangingPunct="0"/>
            <a:r>
              <a:rPr lang="pt-BR" sz="4800" b="1" dirty="0">
                <a:solidFill>
                  <a:srgbClr val="7030A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REFERÊNCIAS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933D6EE-439B-E94B-B596-8D8D3D7749D0}"/>
              </a:ext>
            </a:extLst>
          </p:cNvPr>
          <p:cNvSpPr txBox="1"/>
          <p:nvPr/>
        </p:nvSpPr>
        <p:spPr>
          <a:xfrm>
            <a:off x="2662908" y="26625710"/>
            <a:ext cx="10585176" cy="31700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720000" rtlCol="0" anchor="ctr">
            <a:spAutoFit/>
          </a:bodyPr>
          <a:lstStyle/>
          <a:p>
            <a:pPr algn="just" latinLnBrk="1" hangingPunct="0"/>
            <a:r>
              <a:rPr lang="pt-BR" sz="4000" dirty="0" err="1">
                <a:latin typeface="Arial" panose="020B0604020202020204" pitchFamily="34" charset="0"/>
              </a:rPr>
              <a:t>Lorem</a:t>
            </a:r>
            <a:r>
              <a:rPr lang="pt-BR" sz="4000" dirty="0">
                <a:latin typeface="Arial" panose="020B0604020202020204" pitchFamily="34" charset="0"/>
              </a:rPr>
              <a:t> ipsum </a:t>
            </a:r>
            <a:r>
              <a:rPr lang="pt-BR" sz="4000" dirty="0" err="1">
                <a:latin typeface="Arial" panose="020B0604020202020204" pitchFamily="34" charset="0"/>
              </a:rPr>
              <a:t>dolor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sit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amet</a:t>
            </a:r>
            <a:r>
              <a:rPr lang="pt-BR" sz="4000" dirty="0">
                <a:latin typeface="Arial" panose="020B0604020202020204" pitchFamily="34" charset="0"/>
              </a:rPr>
              <a:t>, </a:t>
            </a:r>
            <a:r>
              <a:rPr lang="pt-BR" sz="4000" dirty="0" err="1">
                <a:latin typeface="Arial" panose="020B0604020202020204" pitchFamily="34" charset="0"/>
              </a:rPr>
              <a:t>consectetur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adipiscing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elit</a:t>
            </a:r>
            <a:r>
              <a:rPr lang="pt-BR" sz="4000" dirty="0">
                <a:latin typeface="Arial" panose="020B0604020202020204" pitchFamily="34" charset="0"/>
              </a:rPr>
              <a:t>, </a:t>
            </a:r>
            <a:r>
              <a:rPr lang="pt-BR" sz="4000" dirty="0" err="1">
                <a:latin typeface="Arial" panose="020B0604020202020204" pitchFamily="34" charset="0"/>
              </a:rPr>
              <a:t>sed</a:t>
            </a:r>
            <a:r>
              <a:rPr lang="pt-BR" sz="4000" dirty="0">
                <a:latin typeface="Arial" panose="020B0604020202020204" pitchFamily="34" charset="0"/>
              </a:rPr>
              <a:t> do </a:t>
            </a:r>
            <a:r>
              <a:rPr lang="pt-BR" sz="4000" dirty="0" err="1">
                <a:latin typeface="Arial" panose="020B0604020202020204" pitchFamily="34" charset="0"/>
              </a:rPr>
              <a:t>eiusmod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tempor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incididunt</a:t>
            </a:r>
            <a:r>
              <a:rPr lang="pt-BR" sz="4000" dirty="0">
                <a:latin typeface="Arial" panose="020B0604020202020204" pitchFamily="34" charset="0"/>
              </a:rPr>
              <a:t> ut labore et </a:t>
            </a:r>
            <a:r>
              <a:rPr lang="pt-BR" sz="4000" dirty="0" err="1">
                <a:latin typeface="Arial" panose="020B0604020202020204" pitchFamily="34" charset="0"/>
              </a:rPr>
              <a:t>dolore</a:t>
            </a:r>
            <a:r>
              <a:rPr lang="pt-BR" sz="4000" dirty="0">
                <a:latin typeface="Arial" panose="020B0604020202020204" pitchFamily="34" charset="0"/>
              </a:rPr>
              <a:t> magna </a:t>
            </a:r>
            <a:r>
              <a:rPr lang="pt-BR" sz="4000" dirty="0" err="1">
                <a:latin typeface="Arial" panose="020B0604020202020204" pitchFamily="34" charset="0"/>
              </a:rPr>
              <a:t>aliqua</a:t>
            </a:r>
            <a:r>
              <a:rPr lang="pt-BR" sz="4000" dirty="0">
                <a:latin typeface="Arial" panose="020B0604020202020204" pitchFamily="34" charset="0"/>
              </a:rPr>
              <a:t>. Ut </a:t>
            </a:r>
            <a:r>
              <a:rPr lang="pt-BR" sz="4000" dirty="0" err="1">
                <a:latin typeface="Arial" panose="020B0604020202020204" pitchFamily="34" charset="0"/>
              </a:rPr>
              <a:t>enim</a:t>
            </a:r>
            <a:r>
              <a:rPr lang="pt-BR" sz="4000" dirty="0">
                <a:latin typeface="Arial" panose="020B0604020202020204" pitchFamily="34" charset="0"/>
              </a:rPr>
              <a:t> ad </a:t>
            </a:r>
            <a:r>
              <a:rPr lang="pt-BR" sz="4000" dirty="0" err="1">
                <a:latin typeface="Arial" panose="020B0604020202020204" pitchFamily="34" charset="0"/>
              </a:rPr>
              <a:t>minim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veniam,in</a:t>
            </a:r>
            <a:r>
              <a:rPr lang="pt-BR" sz="4000" dirty="0">
                <a:latin typeface="Arial" panose="020B0604020202020204" pitchFamily="34" charset="0"/>
              </a:rPr>
              <a:t> culpa </a:t>
            </a:r>
            <a:r>
              <a:rPr lang="pt-BR" sz="4000" dirty="0" err="1">
                <a:latin typeface="Arial" panose="020B0604020202020204" pitchFamily="34" charset="0"/>
              </a:rPr>
              <a:t>qui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officia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deserunt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mollit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anim</a:t>
            </a:r>
            <a:r>
              <a:rPr lang="pt-BR" sz="4000" dirty="0">
                <a:latin typeface="Arial" panose="020B0604020202020204" pitchFamily="34" charset="0"/>
              </a:rPr>
              <a:t> id est </a:t>
            </a:r>
            <a:r>
              <a:rPr lang="pt-BR" sz="4000" dirty="0" err="1">
                <a:latin typeface="Arial" panose="020B0604020202020204" pitchFamily="34" charset="0"/>
              </a:rPr>
              <a:t>laborum</a:t>
            </a:r>
            <a:r>
              <a:rPr lang="pt-BR" sz="4000" dirty="0">
                <a:latin typeface="Arial" panose="020B0604020202020204" pitchFamily="34" charset="0"/>
              </a:rPr>
              <a:t>.</a:t>
            </a:r>
            <a:endParaRPr lang="pt-BR" sz="40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pic>
        <p:nvPicPr>
          <p:cNvPr id="20" name="Imagem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7434" y="15438835"/>
            <a:ext cx="7575666" cy="4242374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883" y="30233201"/>
            <a:ext cx="9464125" cy="3785650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id="{C933D6EE-439B-E94B-B596-8D8D3D7749D0}"/>
              </a:ext>
            </a:extLst>
          </p:cNvPr>
          <p:cNvSpPr txBox="1"/>
          <p:nvPr/>
        </p:nvSpPr>
        <p:spPr>
          <a:xfrm>
            <a:off x="2662908" y="34489751"/>
            <a:ext cx="10585176" cy="31700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720000" rtlCol="0" anchor="ctr">
            <a:spAutoFit/>
          </a:bodyPr>
          <a:lstStyle/>
          <a:p>
            <a:pPr algn="just" latinLnBrk="1" hangingPunct="0"/>
            <a:r>
              <a:rPr lang="pt-BR" sz="4000" dirty="0" err="1">
                <a:latin typeface="Arial" panose="020B0604020202020204" pitchFamily="34" charset="0"/>
              </a:rPr>
              <a:t>Lorem</a:t>
            </a:r>
            <a:r>
              <a:rPr lang="pt-BR" sz="4000" dirty="0">
                <a:latin typeface="Arial" panose="020B0604020202020204" pitchFamily="34" charset="0"/>
              </a:rPr>
              <a:t> ipsum </a:t>
            </a:r>
            <a:r>
              <a:rPr lang="pt-BR" sz="4000" dirty="0" err="1">
                <a:latin typeface="Arial" panose="020B0604020202020204" pitchFamily="34" charset="0"/>
              </a:rPr>
              <a:t>dolor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sit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amet</a:t>
            </a:r>
            <a:r>
              <a:rPr lang="pt-BR" sz="4000" dirty="0">
                <a:latin typeface="Arial" panose="020B0604020202020204" pitchFamily="34" charset="0"/>
              </a:rPr>
              <a:t>, </a:t>
            </a:r>
            <a:r>
              <a:rPr lang="pt-BR" sz="4000" dirty="0" err="1">
                <a:latin typeface="Arial" panose="020B0604020202020204" pitchFamily="34" charset="0"/>
              </a:rPr>
              <a:t>consectetur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adipiscing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elit</a:t>
            </a:r>
            <a:r>
              <a:rPr lang="pt-BR" sz="4000" dirty="0">
                <a:latin typeface="Arial" panose="020B0604020202020204" pitchFamily="34" charset="0"/>
              </a:rPr>
              <a:t>, </a:t>
            </a:r>
            <a:r>
              <a:rPr lang="pt-BR" sz="4000" dirty="0" err="1">
                <a:latin typeface="Arial" panose="020B0604020202020204" pitchFamily="34" charset="0"/>
              </a:rPr>
              <a:t>sed</a:t>
            </a:r>
            <a:r>
              <a:rPr lang="pt-BR" sz="4000" dirty="0">
                <a:latin typeface="Arial" panose="020B0604020202020204" pitchFamily="34" charset="0"/>
              </a:rPr>
              <a:t> do </a:t>
            </a:r>
            <a:r>
              <a:rPr lang="pt-BR" sz="4000" dirty="0" err="1">
                <a:latin typeface="Arial" panose="020B0604020202020204" pitchFamily="34" charset="0"/>
              </a:rPr>
              <a:t>eiusmod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tempor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incididunt</a:t>
            </a:r>
            <a:r>
              <a:rPr lang="pt-BR" sz="4000" dirty="0">
                <a:latin typeface="Arial" panose="020B0604020202020204" pitchFamily="34" charset="0"/>
              </a:rPr>
              <a:t> ut labore et </a:t>
            </a:r>
            <a:r>
              <a:rPr lang="pt-BR" sz="4000" dirty="0" err="1">
                <a:latin typeface="Arial" panose="020B0604020202020204" pitchFamily="34" charset="0"/>
              </a:rPr>
              <a:t>dolore</a:t>
            </a:r>
            <a:r>
              <a:rPr lang="pt-BR" sz="4000" dirty="0">
                <a:latin typeface="Arial" panose="020B0604020202020204" pitchFamily="34" charset="0"/>
              </a:rPr>
              <a:t> magna </a:t>
            </a:r>
            <a:r>
              <a:rPr lang="pt-BR" sz="4000" dirty="0" err="1">
                <a:latin typeface="Arial" panose="020B0604020202020204" pitchFamily="34" charset="0"/>
              </a:rPr>
              <a:t>aliqua</a:t>
            </a:r>
            <a:r>
              <a:rPr lang="pt-BR" sz="4000" dirty="0">
                <a:latin typeface="Arial" panose="020B0604020202020204" pitchFamily="34" charset="0"/>
              </a:rPr>
              <a:t>. Ut </a:t>
            </a:r>
            <a:r>
              <a:rPr lang="pt-BR" sz="4000" dirty="0" err="1">
                <a:latin typeface="Arial" panose="020B0604020202020204" pitchFamily="34" charset="0"/>
              </a:rPr>
              <a:t>enim</a:t>
            </a:r>
            <a:r>
              <a:rPr lang="pt-BR" sz="4000" dirty="0">
                <a:latin typeface="Arial" panose="020B0604020202020204" pitchFamily="34" charset="0"/>
              </a:rPr>
              <a:t> ad </a:t>
            </a:r>
            <a:r>
              <a:rPr lang="pt-BR" sz="4000" dirty="0" err="1">
                <a:latin typeface="Arial" panose="020B0604020202020204" pitchFamily="34" charset="0"/>
              </a:rPr>
              <a:t>minim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veniam,in</a:t>
            </a:r>
            <a:r>
              <a:rPr lang="pt-BR" sz="4000" dirty="0">
                <a:latin typeface="Arial" panose="020B0604020202020204" pitchFamily="34" charset="0"/>
              </a:rPr>
              <a:t> culpa </a:t>
            </a:r>
            <a:r>
              <a:rPr lang="pt-BR" sz="4000" dirty="0" err="1">
                <a:latin typeface="Arial" panose="020B0604020202020204" pitchFamily="34" charset="0"/>
              </a:rPr>
              <a:t>qui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officia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deserunt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mollit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anim</a:t>
            </a:r>
            <a:r>
              <a:rPr lang="pt-BR" sz="4000" dirty="0">
                <a:latin typeface="Arial" panose="020B0604020202020204" pitchFamily="34" charset="0"/>
              </a:rPr>
              <a:t> id est </a:t>
            </a:r>
            <a:r>
              <a:rPr lang="pt-BR" sz="4000" dirty="0" err="1">
                <a:latin typeface="Arial" panose="020B0604020202020204" pitchFamily="34" charset="0"/>
              </a:rPr>
              <a:t>laborum</a:t>
            </a:r>
            <a:r>
              <a:rPr lang="pt-BR" sz="4000" dirty="0">
                <a:latin typeface="Arial" panose="020B0604020202020204" pitchFamily="34" charset="0"/>
              </a:rPr>
              <a:t>.</a:t>
            </a:r>
            <a:endParaRPr lang="pt-BR" sz="40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9F60CE33-6A01-496A-BF8F-27386749039A}"/>
              </a:ext>
            </a:extLst>
          </p:cNvPr>
          <p:cNvSpPr txBox="1"/>
          <p:nvPr/>
        </p:nvSpPr>
        <p:spPr>
          <a:xfrm>
            <a:off x="2662908" y="12429154"/>
            <a:ext cx="10439106" cy="440120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720000" rtlCol="0" anchor="ctr">
            <a:spAutoFit/>
          </a:bodyPr>
          <a:lstStyle/>
          <a:p>
            <a:pPr algn="just" latinLnBrk="1" hangingPunct="0"/>
            <a:r>
              <a:rPr lang="pt-BR" sz="4000" dirty="0" err="1">
                <a:latin typeface="Arial" panose="020B0604020202020204" pitchFamily="34" charset="0"/>
              </a:rPr>
              <a:t>Lorem</a:t>
            </a:r>
            <a:r>
              <a:rPr lang="pt-BR" sz="4000" dirty="0">
                <a:latin typeface="Arial" panose="020B0604020202020204" pitchFamily="34" charset="0"/>
              </a:rPr>
              <a:t> ipsum </a:t>
            </a:r>
            <a:r>
              <a:rPr lang="pt-BR" sz="4000" dirty="0" err="1">
                <a:latin typeface="Arial" panose="020B0604020202020204" pitchFamily="34" charset="0"/>
              </a:rPr>
              <a:t>dolor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sit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amet</a:t>
            </a:r>
            <a:r>
              <a:rPr lang="pt-BR" sz="4000" dirty="0">
                <a:latin typeface="Arial" panose="020B0604020202020204" pitchFamily="34" charset="0"/>
              </a:rPr>
              <a:t>, </a:t>
            </a:r>
            <a:r>
              <a:rPr lang="pt-BR" sz="4000" dirty="0" err="1">
                <a:latin typeface="Arial" panose="020B0604020202020204" pitchFamily="34" charset="0"/>
              </a:rPr>
              <a:t>consectetur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adipiscing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elit</a:t>
            </a:r>
            <a:r>
              <a:rPr lang="pt-BR" sz="4000" dirty="0">
                <a:latin typeface="Arial" panose="020B0604020202020204" pitchFamily="34" charset="0"/>
              </a:rPr>
              <a:t>, </a:t>
            </a:r>
            <a:r>
              <a:rPr lang="pt-BR" sz="4000" dirty="0" err="1">
                <a:latin typeface="Arial" panose="020B0604020202020204" pitchFamily="34" charset="0"/>
              </a:rPr>
              <a:t>sed</a:t>
            </a:r>
            <a:r>
              <a:rPr lang="pt-BR" sz="4000" dirty="0">
                <a:latin typeface="Arial" panose="020B0604020202020204" pitchFamily="34" charset="0"/>
              </a:rPr>
              <a:t> do </a:t>
            </a:r>
            <a:r>
              <a:rPr lang="pt-BR" sz="4000" dirty="0" err="1">
                <a:latin typeface="Arial" panose="020B0604020202020204" pitchFamily="34" charset="0"/>
              </a:rPr>
              <a:t>eiusmod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tempor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incididunt</a:t>
            </a:r>
            <a:r>
              <a:rPr lang="pt-BR" sz="4000" dirty="0">
                <a:latin typeface="Arial" panose="020B0604020202020204" pitchFamily="34" charset="0"/>
              </a:rPr>
              <a:t> ut labore et </a:t>
            </a:r>
            <a:r>
              <a:rPr lang="pt-BR" sz="4000" dirty="0" err="1">
                <a:latin typeface="Arial" panose="020B0604020202020204" pitchFamily="34" charset="0"/>
              </a:rPr>
              <a:t>dolore</a:t>
            </a:r>
            <a:r>
              <a:rPr lang="pt-BR" sz="4000" dirty="0">
                <a:latin typeface="Arial" panose="020B0604020202020204" pitchFamily="34" charset="0"/>
              </a:rPr>
              <a:t> magna </a:t>
            </a:r>
            <a:r>
              <a:rPr lang="pt-BR" sz="4000" dirty="0" err="1">
                <a:latin typeface="Arial" panose="020B0604020202020204" pitchFamily="34" charset="0"/>
              </a:rPr>
              <a:t>aliqua</a:t>
            </a:r>
            <a:r>
              <a:rPr lang="pt-BR" sz="4000" dirty="0">
                <a:latin typeface="Arial" panose="020B0604020202020204" pitchFamily="34" charset="0"/>
              </a:rPr>
              <a:t>. Ut </a:t>
            </a:r>
            <a:r>
              <a:rPr lang="pt-BR" sz="4000" dirty="0" err="1">
                <a:latin typeface="Arial" panose="020B0604020202020204" pitchFamily="34" charset="0"/>
              </a:rPr>
              <a:t>enim</a:t>
            </a:r>
            <a:r>
              <a:rPr lang="pt-BR" sz="4000" dirty="0">
                <a:latin typeface="Arial" panose="020B0604020202020204" pitchFamily="34" charset="0"/>
              </a:rPr>
              <a:t> ad </a:t>
            </a:r>
            <a:r>
              <a:rPr lang="pt-BR" sz="4000" dirty="0" err="1">
                <a:latin typeface="Arial" panose="020B0604020202020204" pitchFamily="34" charset="0"/>
              </a:rPr>
              <a:t>minim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veniam</a:t>
            </a:r>
            <a:r>
              <a:rPr lang="pt-BR" sz="4000" dirty="0">
                <a:latin typeface="Arial" panose="020B0604020202020204" pitchFamily="34" charset="0"/>
              </a:rPr>
              <a:t>, quis </a:t>
            </a:r>
            <a:r>
              <a:rPr lang="pt-BR" sz="4000" dirty="0" err="1">
                <a:latin typeface="Arial" panose="020B0604020202020204" pitchFamily="34" charset="0"/>
              </a:rPr>
              <a:t>nostrud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exercitation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ullamco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laboris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nisi</a:t>
            </a:r>
            <a:r>
              <a:rPr lang="pt-BR" sz="4000" dirty="0">
                <a:latin typeface="Arial" panose="020B0604020202020204" pitchFamily="34" charset="0"/>
              </a:rPr>
              <a:t> ut </a:t>
            </a:r>
            <a:r>
              <a:rPr lang="pt-BR" sz="4000" dirty="0" err="1">
                <a:latin typeface="Arial" panose="020B0604020202020204" pitchFamily="34" charset="0"/>
              </a:rPr>
              <a:t>aliquip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ex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ea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commodo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consequat</a:t>
            </a:r>
            <a:r>
              <a:rPr lang="pt-BR" sz="4000" dirty="0">
                <a:latin typeface="Arial" panose="020B0604020202020204" pitchFamily="34" charset="0"/>
              </a:rPr>
              <a:t>. </a:t>
            </a:r>
            <a:r>
              <a:rPr lang="pt-BR" sz="4000" dirty="0" err="1">
                <a:latin typeface="Arial" panose="020B0604020202020204" pitchFamily="34" charset="0"/>
              </a:rPr>
              <a:t>Duis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aute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irure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dolor</a:t>
            </a:r>
            <a:r>
              <a:rPr lang="pt-BR" sz="4000" dirty="0">
                <a:latin typeface="Arial" panose="020B0604020202020204" pitchFamily="34" charset="0"/>
              </a:rPr>
              <a:t> in </a:t>
            </a:r>
            <a:r>
              <a:rPr lang="pt-BR" sz="4000" dirty="0" err="1">
                <a:latin typeface="Arial" panose="020B0604020202020204" pitchFamily="34" charset="0"/>
              </a:rPr>
              <a:t>reprehenderit</a:t>
            </a:r>
            <a:r>
              <a:rPr lang="pt-BR" sz="4000" dirty="0">
                <a:latin typeface="Arial" panose="020B0604020202020204" pitchFamily="34" charset="0"/>
              </a:rPr>
              <a:t> in </a:t>
            </a:r>
            <a:r>
              <a:rPr lang="pt-BR" sz="4000" dirty="0" err="1">
                <a:latin typeface="Arial" panose="020B0604020202020204" pitchFamily="34" charset="0"/>
              </a:rPr>
              <a:t>voluptate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velit</a:t>
            </a:r>
            <a:r>
              <a:rPr lang="pt-BR" sz="4000" dirty="0">
                <a:latin typeface="Arial" panose="020B0604020202020204" pitchFamily="34" charset="0"/>
              </a:rPr>
              <a:t> esse </a:t>
            </a:r>
            <a:r>
              <a:rPr lang="pt-BR" sz="4000" dirty="0" err="1">
                <a:latin typeface="Arial" panose="020B0604020202020204" pitchFamily="34" charset="0"/>
              </a:rPr>
              <a:t>cillum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dolore</a:t>
            </a:r>
            <a:r>
              <a:rPr lang="pt-BR" sz="4000" dirty="0">
                <a:latin typeface="Arial" panose="020B0604020202020204" pitchFamily="34" charset="0"/>
              </a:rPr>
              <a:t> eu </a:t>
            </a:r>
            <a:r>
              <a:rPr lang="pt-BR" sz="4000" dirty="0" err="1">
                <a:latin typeface="Arial" panose="020B0604020202020204" pitchFamily="34" charset="0"/>
              </a:rPr>
              <a:t>fugiat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null</a:t>
            </a:r>
            <a:endParaRPr lang="pt-BR" sz="40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DDF04522-A2ED-4DB5-8B1A-5880D6A8892D}"/>
              </a:ext>
            </a:extLst>
          </p:cNvPr>
          <p:cNvSpPr txBox="1"/>
          <p:nvPr/>
        </p:nvSpPr>
        <p:spPr>
          <a:xfrm>
            <a:off x="14782457" y="12401006"/>
            <a:ext cx="10439106" cy="255454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720000" rtlCol="0" anchor="ctr">
            <a:spAutoFit/>
          </a:bodyPr>
          <a:lstStyle/>
          <a:p>
            <a:pPr algn="just" latinLnBrk="1" hangingPunct="0"/>
            <a:r>
              <a:rPr lang="pt-BR" sz="4000" dirty="0" err="1">
                <a:latin typeface="Arial" panose="020B0604020202020204" pitchFamily="34" charset="0"/>
              </a:rPr>
              <a:t>Lorem</a:t>
            </a:r>
            <a:r>
              <a:rPr lang="pt-BR" sz="4000" dirty="0">
                <a:latin typeface="Arial" panose="020B0604020202020204" pitchFamily="34" charset="0"/>
              </a:rPr>
              <a:t> ipsum </a:t>
            </a:r>
            <a:r>
              <a:rPr lang="pt-BR" sz="4000" dirty="0" err="1">
                <a:latin typeface="Arial" panose="020B0604020202020204" pitchFamily="34" charset="0"/>
              </a:rPr>
              <a:t>dolor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sit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amet</a:t>
            </a:r>
            <a:r>
              <a:rPr lang="pt-BR" sz="4000" dirty="0">
                <a:latin typeface="Arial" panose="020B0604020202020204" pitchFamily="34" charset="0"/>
              </a:rPr>
              <a:t>, </a:t>
            </a:r>
            <a:r>
              <a:rPr lang="pt-BR" sz="4000" dirty="0" err="1">
                <a:latin typeface="Arial" panose="020B0604020202020204" pitchFamily="34" charset="0"/>
              </a:rPr>
              <a:t>consectetur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adipiscing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elit</a:t>
            </a:r>
            <a:r>
              <a:rPr lang="pt-BR" sz="4000" dirty="0">
                <a:latin typeface="Arial" panose="020B0604020202020204" pitchFamily="34" charset="0"/>
              </a:rPr>
              <a:t>, </a:t>
            </a:r>
            <a:r>
              <a:rPr lang="pt-BR" sz="4000" dirty="0" err="1">
                <a:latin typeface="Arial" panose="020B0604020202020204" pitchFamily="34" charset="0"/>
              </a:rPr>
              <a:t>sed</a:t>
            </a:r>
            <a:r>
              <a:rPr lang="pt-BR" sz="4000" dirty="0">
                <a:latin typeface="Arial" panose="020B0604020202020204" pitchFamily="34" charset="0"/>
              </a:rPr>
              <a:t> do </a:t>
            </a:r>
            <a:r>
              <a:rPr lang="pt-BR" sz="4000" dirty="0" err="1">
                <a:latin typeface="Arial" panose="020B0604020202020204" pitchFamily="34" charset="0"/>
              </a:rPr>
              <a:t>eiusmod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tempor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incididunt</a:t>
            </a:r>
            <a:r>
              <a:rPr lang="pt-BR" sz="4000" dirty="0">
                <a:latin typeface="Arial" panose="020B0604020202020204" pitchFamily="34" charset="0"/>
              </a:rPr>
              <a:t> ut labore et </a:t>
            </a:r>
            <a:r>
              <a:rPr lang="pt-BR" sz="4000" dirty="0" err="1">
                <a:latin typeface="Arial" panose="020B0604020202020204" pitchFamily="34" charset="0"/>
              </a:rPr>
              <a:t>dolore</a:t>
            </a:r>
            <a:r>
              <a:rPr lang="pt-BR" sz="4000" dirty="0">
                <a:latin typeface="Arial" panose="020B0604020202020204" pitchFamily="34" charset="0"/>
              </a:rPr>
              <a:t> magna </a:t>
            </a:r>
            <a:r>
              <a:rPr lang="pt-BR" sz="4000" dirty="0" err="1">
                <a:latin typeface="Arial" panose="020B0604020202020204" pitchFamily="34" charset="0"/>
              </a:rPr>
              <a:t>aliqua</a:t>
            </a:r>
            <a:r>
              <a:rPr lang="pt-BR" sz="4000" dirty="0">
                <a:latin typeface="Arial" panose="020B0604020202020204" pitchFamily="34" charset="0"/>
              </a:rPr>
              <a:t>. Ut </a:t>
            </a:r>
            <a:r>
              <a:rPr lang="pt-BR" sz="4000" dirty="0" err="1">
                <a:latin typeface="Arial" panose="020B0604020202020204" pitchFamily="34" charset="0"/>
              </a:rPr>
              <a:t>enim</a:t>
            </a:r>
            <a:r>
              <a:rPr lang="pt-BR" sz="4000" dirty="0">
                <a:latin typeface="Arial" panose="020B0604020202020204" pitchFamily="34" charset="0"/>
              </a:rPr>
              <a:t> ad </a:t>
            </a:r>
            <a:r>
              <a:rPr lang="pt-BR" sz="4000" dirty="0" err="1">
                <a:latin typeface="Arial" panose="020B0604020202020204" pitchFamily="34" charset="0"/>
              </a:rPr>
              <a:t>minim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veniam</a:t>
            </a:r>
            <a:r>
              <a:rPr lang="pt-BR" sz="4000" dirty="0">
                <a:latin typeface="Arial" panose="020B0604020202020204" pitchFamily="34" charset="0"/>
              </a:rPr>
              <a:t>, quis </a:t>
            </a:r>
            <a:r>
              <a:rPr lang="pt-BR" sz="4000" dirty="0" err="1">
                <a:latin typeface="Arial" panose="020B0604020202020204" pitchFamily="34" charset="0"/>
              </a:rPr>
              <a:t>nostrud</a:t>
            </a:r>
            <a:r>
              <a:rPr lang="pt-BR" sz="4000" dirty="0">
                <a:latin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</a:rPr>
              <a:t>exercitation</a:t>
            </a:r>
            <a:endParaRPr lang="pt-BR" sz="40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0D431BA8-8EA3-46A1-8F64-AD5F8E328740}"/>
              </a:ext>
            </a:extLst>
          </p:cNvPr>
          <p:cNvSpPr txBox="1"/>
          <p:nvPr/>
        </p:nvSpPr>
        <p:spPr>
          <a:xfrm>
            <a:off x="14782457" y="29519042"/>
            <a:ext cx="10439106" cy="403187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720000" rtlCol="0" anchor="ctr">
            <a:spAutoFit/>
          </a:bodyPr>
          <a:lstStyle/>
          <a:p>
            <a:pPr algn="just" latinLnBrk="1" hangingPunct="0"/>
            <a:r>
              <a:rPr lang="pt-BR" sz="3200" dirty="0" err="1">
                <a:latin typeface="Arial" panose="020B0604020202020204" pitchFamily="34" charset="0"/>
              </a:rPr>
              <a:t>Lorem</a:t>
            </a:r>
            <a:r>
              <a:rPr lang="pt-BR" sz="3200" dirty="0">
                <a:latin typeface="Arial" panose="020B0604020202020204" pitchFamily="34" charset="0"/>
              </a:rPr>
              <a:t> ipsum </a:t>
            </a:r>
            <a:r>
              <a:rPr lang="pt-BR" sz="3200" dirty="0" err="1">
                <a:latin typeface="Arial" panose="020B0604020202020204" pitchFamily="34" charset="0"/>
              </a:rPr>
              <a:t>dolor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sit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amet</a:t>
            </a:r>
            <a:r>
              <a:rPr lang="pt-BR" sz="3200" dirty="0">
                <a:latin typeface="Arial" panose="020B0604020202020204" pitchFamily="34" charset="0"/>
              </a:rPr>
              <a:t>, </a:t>
            </a:r>
            <a:r>
              <a:rPr lang="pt-BR" sz="3200" dirty="0" err="1">
                <a:latin typeface="Arial" panose="020B0604020202020204" pitchFamily="34" charset="0"/>
              </a:rPr>
              <a:t>consectetur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adipiscing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elit</a:t>
            </a:r>
            <a:r>
              <a:rPr lang="pt-BR" sz="3200" dirty="0">
                <a:latin typeface="Arial" panose="020B0604020202020204" pitchFamily="34" charset="0"/>
              </a:rPr>
              <a:t>, </a:t>
            </a:r>
            <a:r>
              <a:rPr lang="pt-BR" sz="3200" dirty="0" err="1">
                <a:latin typeface="Arial" panose="020B0604020202020204" pitchFamily="34" charset="0"/>
              </a:rPr>
              <a:t>sed</a:t>
            </a:r>
            <a:r>
              <a:rPr lang="pt-BR" sz="3200" dirty="0">
                <a:latin typeface="Arial" panose="020B0604020202020204" pitchFamily="34" charset="0"/>
              </a:rPr>
              <a:t> do </a:t>
            </a:r>
            <a:r>
              <a:rPr lang="pt-BR" sz="3200" dirty="0" err="1">
                <a:latin typeface="Arial" panose="020B0604020202020204" pitchFamily="34" charset="0"/>
              </a:rPr>
              <a:t>eiusmod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tempor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incididunt</a:t>
            </a:r>
            <a:r>
              <a:rPr lang="pt-BR" sz="3200" dirty="0">
                <a:latin typeface="Arial" panose="020B0604020202020204" pitchFamily="34" charset="0"/>
              </a:rPr>
              <a:t> ut labore et </a:t>
            </a:r>
            <a:r>
              <a:rPr lang="pt-BR" sz="3200" dirty="0" err="1">
                <a:latin typeface="Arial" panose="020B0604020202020204" pitchFamily="34" charset="0"/>
              </a:rPr>
              <a:t>dolore</a:t>
            </a:r>
            <a:r>
              <a:rPr lang="pt-BR" sz="3200" dirty="0">
                <a:latin typeface="Arial" panose="020B0604020202020204" pitchFamily="34" charset="0"/>
              </a:rPr>
              <a:t> magna </a:t>
            </a:r>
            <a:r>
              <a:rPr lang="pt-BR" sz="3200" dirty="0" err="1">
                <a:latin typeface="Arial" panose="020B0604020202020204" pitchFamily="34" charset="0"/>
              </a:rPr>
              <a:t>aliqua</a:t>
            </a:r>
            <a:r>
              <a:rPr lang="pt-BR" sz="3200" dirty="0">
                <a:latin typeface="Arial" panose="020B0604020202020204" pitchFamily="34" charset="0"/>
              </a:rPr>
              <a:t>. Ut </a:t>
            </a:r>
            <a:r>
              <a:rPr lang="pt-BR" sz="3200" dirty="0" err="1">
                <a:latin typeface="Arial" panose="020B0604020202020204" pitchFamily="34" charset="0"/>
              </a:rPr>
              <a:t>enim</a:t>
            </a:r>
            <a:r>
              <a:rPr lang="pt-BR" sz="3200" dirty="0">
                <a:latin typeface="Arial" panose="020B0604020202020204" pitchFamily="34" charset="0"/>
              </a:rPr>
              <a:t> ad </a:t>
            </a:r>
            <a:r>
              <a:rPr lang="pt-BR" sz="3200" dirty="0" err="1">
                <a:latin typeface="Arial" panose="020B0604020202020204" pitchFamily="34" charset="0"/>
              </a:rPr>
              <a:t>minim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veniam</a:t>
            </a:r>
            <a:r>
              <a:rPr lang="pt-BR" sz="3200" dirty="0">
                <a:latin typeface="Arial" panose="020B0604020202020204" pitchFamily="34" charset="0"/>
              </a:rPr>
              <a:t>, quis </a:t>
            </a:r>
            <a:r>
              <a:rPr lang="pt-BR" sz="3200" dirty="0" err="1">
                <a:latin typeface="Arial" panose="020B0604020202020204" pitchFamily="34" charset="0"/>
              </a:rPr>
              <a:t>nostrud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exercitation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ullamco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laboris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nisi</a:t>
            </a:r>
            <a:r>
              <a:rPr lang="pt-BR" sz="3200" dirty="0">
                <a:latin typeface="Arial" panose="020B0604020202020204" pitchFamily="34" charset="0"/>
              </a:rPr>
              <a:t> ut </a:t>
            </a:r>
            <a:r>
              <a:rPr lang="pt-BR" sz="3200" dirty="0" err="1">
                <a:latin typeface="Arial" panose="020B0604020202020204" pitchFamily="34" charset="0"/>
              </a:rPr>
              <a:t>aliquip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ex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ea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commodo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consequat</a:t>
            </a:r>
            <a:r>
              <a:rPr lang="pt-BR" sz="3200" dirty="0">
                <a:latin typeface="Arial" panose="020B0604020202020204" pitchFamily="34" charset="0"/>
              </a:rPr>
              <a:t>. </a:t>
            </a:r>
            <a:r>
              <a:rPr lang="pt-BR" sz="3200" dirty="0" err="1">
                <a:latin typeface="Arial" panose="020B0604020202020204" pitchFamily="34" charset="0"/>
              </a:rPr>
              <a:t>Duis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aute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irure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dolor</a:t>
            </a:r>
            <a:r>
              <a:rPr lang="pt-BR" sz="3200" dirty="0">
                <a:latin typeface="Arial" panose="020B0604020202020204" pitchFamily="34" charset="0"/>
              </a:rPr>
              <a:t> in </a:t>
            </a:r>
            <a:r>
              <a:rPr lang="pt-BR" sz="3200" dirty="0" err="1">
                <a:latin typeface="Arial" panose="020B0604020202020204" pitchFamily="34" charset="0"/>
              </a:rPr>
              <a:t>reprehenderit</a:t>
            </a:r>
            <a:r>
              <a:rPr lang="pt-BR" sz="3200" dirty="0">
                <a:latin typeface="Arial" panose="020B0604020202020204" pitchFamily="34" charset="0"/>
              </a:rPr>
              <a:t> in </a:t>
            </a:r>
            <a:r>
              <a:rPr lang="pt-BR" sz="3200" dirty="0" err="1">
                <a:latin typeface="Arial" panose="020B0604020202020204" pitchFamily="34" charset="0"/>
              </a:rPr>
              <a:t>voluptate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velit</a:t>
            </a:r>
            <a:r>
              <a:rPr lang="pt-BR" sz="3200" dirty="0">
                <a:latin typeface="Arial" panose="020B0604020202020204" pitchFamily="34" charset="0"/>
              </a:rPr>
              <a:t> esse </a:t>
            </a:r>
            <a:r>
              <a:rPr lang="pt-BR" sz="3200" dirty="0" err="1">
                <a:latin typeface="Arial" panose="020B0604020202020204" pitchFamily="34" charset="0"/>
              </a:rPr>
              <a:t>cillum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dolore</a:t>
            </a:r>
            <a:r>
              <a:rPr lang="pt-BR" sz="3200" dirty="0">
                <a:latin typeface="Arial" panose="020B0604020202020204" pitchFamily="34" charset="0"/>
              </a:rPr>
              <a:t> eu </a:t>
            </a:r>
            <a:r>
              <a:rPr lang="pt-BR" sz="3200" dirty="0" err="1">
                <a:latin typeface="Arial" panose="020B0604020202020204" pitchFamily="34" charset="0"/>
              </a:rPr>
              <a:t>fugiat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nulla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pariatur</a:t>
            </a:r>
            <a:r>
              <a:rPr lang="pt-BR" sz="3200" dirty="0">
                <a:latin typeface="Arial" panose="020B0604020202020204" pitchFamily="34" charset="0"/>
              </a:rPr>
              <a:t>. </a:t>
            </a:r>
            <a:r>
              <a:rPr lang="pt-BR" sz="3200" dirty="0" err="1">
                <a:latin typeface="Arial" panose="020B0604020202020204" pitchFamily="34" charset="0"/>
              </a:rPr>
              <a:t>Excepteur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sint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occaecat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cupidatat</a:t>
            </a:r>
            <a:r>
              <a:rPr lang="pt-BR" sz="3200" dirty="0">
                <a:latin typeface="Arial" panose="020B0604020202020204" pitchFamily="34" charset="0"/>
              </a:rPr>
              <a:t> non </a:t>
            </a:r>
            <a:r>
              <a:rPr lang="pt-BR" sz="3200" dirty="0" err="1">
                <a:latin typeface="Arial" panose="020B0604020202020204" pitchFamily="34" charset="0"/>
              </a:rPr>
              <a:t>proident</a:t>
            </a:r>
            <a:r>
              <a:rPr lang="pt-BR" sz="3200" dirty="0">
                <a:latin typeface="Arial" panose="020B0604020202020204" pitchFamily="34" charset="0"/>
              </a:rPr>
              <a:t>, sunt in culpa </a:t>
            </a:r>
            <a:r>
              <a:rPr lang="pt-BR" sz="3200" dirty="0" err="1">
                <a:latin typeface="Arial" panose="020B0604020202020204" pitchFamily="34" charset="0"/>
              </a:rPr>
              <a:t>qui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officia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deserunt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mollit</a:t>
            </a:r>
            <a:r>
              <a:rPr lang="pt-BR" sz="3200" dirty="0">
                <a:latin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</a:rPr>
              <a:t>anim</a:t>
            </a:r>
            <a:r>
              <a:rPr lang="pt-BR" sz="3200" dirty="0">
                <a:latin typeface="Arial" panose="020B0604020202020204" pitchFamily="34" charset="0"/>
              </a:rPr>
              <a:t> id est </a:t>
            </a:r>
            <a:r>
              <a:rPr lang="pt-BR" sz="3200" dirty="0" err="1">
                <a:latin typeface="Arial" panose="020B0604020202020204" pitchFamily="34" charset="0"/>
              </a:rPr>
              <a:t>laborum</a:t>
            </a:r>
            <a:r>
              <a:rPr lang="pt-BR" sz="3200" dirty="0">
                <a:latin typeface="Arial" panose="020B0604020202020204" pitchFamily="34" charset="0"/>
              </a:rPr>
              <a:t>.</a:t>
            </a:r>
            <a:endParaRPr lang="pt-BR" sz="32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6039B94-4DAB-F0A6-3DA1-AEEA207ADAD3}"/>
              </a:ext>
            </a:extLst>
          </p:cNvPr>
          <p:cNvSpPr txBox="1"/>
          <p:nvPr/>
        </p:nvSpPr>
        <p:spPr>
          <a:xfrm>
            <a:off x="2808978" y="8988633"/>
            <a:ext cx="23328538" cy="68512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>
              <a:lnSpc>
                <a:spcPct val="107000"/>
              </a:lnSpc>
              <a:tabLst>
                <a:tab pos="2430780" algn="l"/>
              </a:tabLst>
            </a:pPr>
            <a:r>
              <a:rPr lang="pt-BR" sz="3600" dirty="0">
                <a:latin typeface="Arial" panose="020B0604020202020204" pitchFamily="34" charset="0"/>
                <a:ea typeface="Calibri" panose="020F0502020204030204" pitchFamily="34" charset="0"/>
              </a:rPr>
              <a:t>Instituição</a:t>
            </a:r>
            <a:r>
              <a:rPr lang="pt-BR" sz="3600" baseline="30000" dirty="0">
                <a:latin typeface="Arial" panose="020B0604020202020204" pitchFamily="34" charset="0"/>
                <a:ea typeface="Calibri" panose="020F0502020204030204" pitchFamily="34" charset="0"/>
              </a:rPr>
              <a:t>1</a:t>
            </a:r>
            <a:r>
              <a:rPr lang="pt-BR" sz="3600" dirty="0">
                <a:latin typeface="Arial" panose="020B0604020202020204" pitchFamily="34" charset="0"/>
                <a:ea typeface="Calibri" panose="020F0502020204030204" pitchFamily="34" charset="0"/>
              </a:rPr>
              <a:t>; Instituição</a:t>
            </a:r>
            <a:r>
              <a:rPr lang="pt-BR" sz="3600" baseline="30000" dirty="0">
                <a:latin typeface="Arial" panose="020B0604020202020204" pitchFamily="34" charset="0"/>
                <a:ea typeface="Calibri" panose="020F0502020204030204" pitchFamily="34" charset="0"/>
              </a:rPr>
              <a:t>2</a:t>
            </a:r>
            <a:r>
              <a:rPr lang="pt-BR" sz="3600" dirty="0">
                <a:latin typeface="Arial" panose="020B0604020202020204" pitchFamily="34" charset="0"/>
                <a:ea typeface="Calibri" panose="020F0502020204030204" pitchFamily="34" charset="0"/>
              </a:rPr>
              <a:t>; Instituição</a:t>
            </a:r>
            <a:r>
              <a:rPr lang="pt-BR" sz="3600" baseline="30000" dirty="0"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pt-BR" sz="3600" dirty="0">
                <a:latin typeface="Arial" panose="020B0604020202020204" pitchFamily="34" charset="0"/>
                <a:ea typeface="Calibri" panose="020F0502020204030204" pitchFamily="34" charset="0"/>
              </a:rPr>
              <a:t>; Instituição</a:t>
            </a:r>
            <a:r>
              <a:rPr lang="pt-BR" sz="3600" baseline="30000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</a:p>
        </p:txBody>
      </p:sp>
      <p:pic>
        <p:nvPicPr>
          <p:cNvPr id="19" name="Imagem 18" descr="Logotipo&#10;&#10;Descrição gerada automaticamente">
            <a:extLst>
              <a:ext uri="{FF2B5EF4-FFF2-40B4-BE49-F238E27FC236}">
                <a16:creationId xmlns:a16="http://schemas.microsoft.com/office/drawing/2014/main" id="{D3B048E3-2AD1-E4DF-273A-4AB1E51897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5805"/>
            <a:ext cx="28800425" cy="7092640"/>
          </a:xfrm>
          <a:prstGeom prst="rect">
            <a:avLst/>
          </a:prstGeom>
        </p:spPr>
      </p:pic>
      <p:pic>
        <p:nvPicPr>
          <p:cNvPr id="23" name="Imagem 22" descr="Padrão do plano de fundo, Retângulo&#10;&#10;Descrição gerada automaticamente com confiança média">
            <a:extLst>
              <a:ext uri="{FF2B5EF4-FFF2-40B4-BE49-F238E27FC236}">
                <a16:creationId xmlns:a16="http://schemas.microsoft.com/office/drawing/2014/main" id="{466F8905-3A3A-AFF4-1FAE-F3983AEA73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759226"/>
            <a:ext cx="28789609" cy="6445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24221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417</Words>
  <Application>Microsoft Macintosh PowerPoint</Application>
  <PresentationFormat>Personalizar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Paula Rodrigues Itarget Tecnologia</dc:creator>
  <cp:lastModifiedBy>Natália Rebouças</cp:lastModifiedBy>
  <cp:revision>31</cp:revision>
  <cp:lastPrinted>2019-11-26T23:48:23Z</cp:lastPrinted>
  <dcterms:created xsi:type="dcterms:W3CDTF">2019-11-22T12:26:31Z</dcterms:created>
  <dcterms:modified xsi:type="dcterms:W3CDTF">2024-04-12T21:37:42Z</dcterms:modified>
</cp:coreProperties>
</file>